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775825" cy="66452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5713463" cy="125596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78836" y="457205"/>
            <a:ext cx="1255962" cy="125596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63550" y="6630352"/>
            <a:ext cx="9765030" cy="466725"/>
          </a:xfrm>
          <a:custGeom>
            <a:avLst/>
            <a:gdLst/>
            <a:ahLst/>
            <a:cxnLst/>
            <a:rect l="l" t="t" r="r" b="b"/>
            <a:pathLst>
              <a:path w="9765030" h="466725">
                <a:moveTo>
                  <a:pt x="9764903" y="0"/>
                </a:moveTo>
                <a:lnTo>
                  <a:pt x="0" y="0"/>
                </a:lnTo>
                <a:lnTo>
                  <a:pt x="0" y="466102"/>
                </a:lnTo>
                <a:lnTo>
                  <a:pt x="9764903" y="466102"/>
                </a:lnTo>
                <a:lnTo>
                  <a:pt x="9764903" y="0"/>
                </a:lnTo>
                <a:close/>
              </a:path>
            </a:pathLst>
          </a:custGeom>
          <a:solidFill>
            <a:srgbClr val="9AC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63550" y="6630352"/>
            <a:ext cx="9765030" cy="466725"/>
          </a:xfrm>
          <a:custGeom>
            <a:avLst/>
            <a:gdLst/>
            <a:ahLst/>
            <a:cxnLst/>
            <a:rect l="l" t="t" r="r" b="b"/>
            <a:pathLst>
              <a:path w="9765030" h="466725">
                <a:moveTo>
                  <a:pt x="0" y="466102"/>
                </a:moveTo>
                <a:lnTo>
                  <a:pt x="9764903" y="466102"/>
                </a:lnTo>
                <a:lnTo>
                  <a:pt x="9764903" y="0"/>
                </a:lnTo>
                <a:lnTo>
                  <a:pt x="0" y="0"/>
                </a:lnTo>
                <a:lnTo>
                  <a:pt x="0" y="466102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74" y="6662954"/>
            <a:ext cx="20110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0" marR="5080" indent="-54038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5227" y="6662954"/>
            <a:ext cx="49187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3175" marR="5080" indent="-127381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IF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YOU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NEED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ANY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INFORMATION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ON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ALLERGENS,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OR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HAVE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SPECIAL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DIETARY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REQUIREMENTS,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PLEASE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NOTIFY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YOUR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SCHOOL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ACCORDINGLY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3754" y="6662954"/>
            <a:ext cx="15455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8305" marR="5080" indent="-40894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MENU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SUBJECT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TO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PRODUCT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AVAILABLIITY</a:t>
            </a:r>
            <a:endParaRPr sz="1000">
              <a:latin typeface="KTF-Roadbrush"/>
              <a:cs typeface="KTF-Roadbrush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6833"/>
              </p:ext>
            </p:extLst>
          </p:nvPr>
        </p:nvGraphicFramePr>
        <p:xfrm>
          <a:off x="624000" y="1785167"/>
          <a:ext cx="9326880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Week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beginning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February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Bolognese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3185" marR="75565" indent="199390">
                        <a:lnSpc>
                          <a:spcPct val="2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Green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Beans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Diced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Potatoes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Herbs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Lemon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Finger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Whiting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Tartare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Creamy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Mac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8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‘n’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Cheese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Garlic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65430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22885" marR="2152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Forest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Flavoured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Mandarin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Quorn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Fillet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Creamy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Pepper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2705" marR="45085" indent="191135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Broccoli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Butternut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Oven-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Herb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Cheesecake</a:t>
                      </a:r>
                      <a:r>
                        <a:rPr sz="6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Strawberry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3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Gammon with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Tomato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Basil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89535" marR="81915" indent="127000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Roast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03530" marR="295910" algn="ctr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Belgian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Waffle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6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Goujons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 of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85750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Artic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Roll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Summer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Berry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253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Febuary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 marR="9906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Golden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Crumbed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Fish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Fingers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Pesto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Pasta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7655" marR="280035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67640" marR="1600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Chocolate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Raspberry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Brownie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287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Lasagne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5405" marR="57785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61925" marR="154305" indent="198755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Assorted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9380" marR="111760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Sausages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Ketchup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3985" marR="126364"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Hoops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Caramel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Apple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Crumble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Turkey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700" spc="-1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Fishcake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18110" marR="110489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Fruits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Cheeseburger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Burger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Tex-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Mex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Fajita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Corn on the Cob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Oaty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Biscuit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Fruit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58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Goujons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03835" marR="196215" algn="ctr">
                        <a:lnSpc>
                          <a:spcPct val="100000"/>
                        </a:lnSpc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Veggie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Dog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Crispy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Onions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Ketchup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29235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Peas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Slider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Wedges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Bolognese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3345" marR="85725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Tikka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Wrap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07645" marR="200025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Parsley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Potatoes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4620" marR="1270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Jam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Coconut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Corn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on the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Cob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Butternut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Cubed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Summer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4139" marR="9652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Savoury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Mince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Crusty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Roast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Strawberry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Pears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4508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Nuggets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 marR="10160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Ham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Mushroom Carbonara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60985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Shortbread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Watermelon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Bites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Chilli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Panini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302260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Mushy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76530" marR="1689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Krispie Square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Orange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03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spc="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Tex-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Mex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Spicy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Pizza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83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Mediterranean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Paprika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Chopped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83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Pulled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 with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in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Brioche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14300" marR="106680"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Butternut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Rice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Angel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Cake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855" marR="1022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Yorkshire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Pudding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Quorn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Dippers with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8110" marR="110489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Pears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Caramel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Hot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Dog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Ketchup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Wrap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32715" marR="12509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 Corn on the Cob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Skinny “French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Fries”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Cookie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Milkshake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758</Words>
  <Application>Microsoft Office PowerPoint</Application>
  <PresentationFormat>Custom</PresentationFormat>
  <Paragraphs>166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KTF-Roadbrush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McDougal</dc:creator>
  <cp:lastModifiedBy>A MCKEOWN</cp:lastModifiedBy>
  <cp:revision>2</cp:revision>
  <cp:lastPrinted>2025-01-17T13:46:56Z</cp:lastPrinted>
  <dcterms:created xsi:type="dcterms:W3CDTF">2025-01-10T15:41:24Z</dcterms:created>
  <dcterms:modified xsi:type="dcterms:W3CDTF">2025-01-17T14:08:28Z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2024-11-20T00:00:00Z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2025-01-10T00:00:00Z</vt:filetime>
  </property>
  <property fmtid="{D5CDD505-2E9C-101B-9397-08002B2CF9AE}" pid="5" name="Producer">
    <vt:lpwstr>Adobe PDF Library 17.0</vt:lpwstr>
  </property>
</Properties>
</file>